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4" autoAdjust="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116000" y="2480854"/>
            <a:ext cx="80280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1116000" y="1071546"/>
            <a:ext cx="80280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63D2F-68E7-4CA6-A2C5-BD8F1311137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498BB-790D-4081-B8AE-CF9479CDA9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158926"/>
            <a:ext cx="8028000" cy="1143000"/>
          </a:xfrm>
        </p:spPr>
        <p:txBody>
          <a:bodyPr/>
          <a:lstStyle>
            <a:lvl1pPr>
              <a:defRPr lang="en-US" dirty="0"/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16000" y="1524000"/>
            <a:ext cx="802800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A7B8-E004-4C6D-BA02-EBA71413595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3C256-4BF0-4A52-A8B3-3C26F7DA2B3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0CA0-080B-4B05-9F28-3CCF8053283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0C6-775E-4C0B-A1AB-F368865F9B3D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4FE0A3-FD52-48B1-8C8F-038E0566462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116000" y="1447800"/>
            <a:ext cx="80280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116000" y="0"/>
            <a:ext cx="8028000" cy="1143000"/>
          </a:xfrm>
          <a:prstGeom prst="rect">
            <a:avLst/>
          </a:prstGeom>
        </p:spPr>
        <p:txBody>
          <a:bodyPr vert="horz" anchor="b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3800" b="1" kern="1200" cap="none" spc="50" baseline="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  <a:endParaRPr lang="fr-CA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Bienvenue dans un monde fantastique</a:t>
            </a:r>
            <a:endParaRPr lang="fr-CA"/>
          </a:p>
        </p:txBody>
      </p:sp>
      <p:pic>
        <p:nvPicPr>
          <p:cNvPr id="2053" name="Clo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00800" y="2866120"/>
            <a:ext cx="2271713" cy="19830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Surprise" descr="Clown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11" r="4048" b="6122"/>
          <a:stretch/>
        </p:blipFill>
        <p:spPr>
          <a:xfrm>
            <a:off x="1474412" y="3527854"/>
            <a:ext cx="2449516" cy="2449516"/>
          </a:xfrm>
          <a:prstGeom prst="rect">
            <a:avLst/>
          </a:prstGeom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mtClean="0"/>
              <a:t>Surprises et étonnements</a:t>
            </a:r>
            <a:br>
              <a:rPr lang="fr-CA" smtClean="0"/>
            </a:br>
            <a:r>
              <a:rPr lang="fr-CA" smtClean="0"/>
              <a:t>vous attendent</a:t>
            </a:r>
            <a:endParaRPr lang="fr-CA"/>
          </a:p>
        </p:txBody>
      </p:sp>
      <p:sp>
        <p:nvSpPr>
          <p:cNvPr id="5" name="Explosion 14"/>
          <p:cNvSpPr/>
          <p:nvPr/>
        </p:nvSpPr>
        <p:spPr>
          <a:xfrm>
            <a:off x="3786182" y="3071810"/>
            <a:ext cx="4445965" cy="3371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 smtClean="0"/>
              <a:t>Pour égayer</a:t>
            </a:r>
          </a:p>
          <a:p>
            <a:pPr algn="ctr"/>
            <a:r>
              <a:rPr lang="fr-CA" smtClean="0"/>
              <a:t> vos fêtes</a:t>
            </a:r>
          </a:p>
          <a:p>
            <a:pPr algn="ctr"/>
            <a:r>
              <a:rPr lang="fr-CA" smtClean="0"/>
              <a:t>d’enfants…</a:t>
            </a:r>
            <a:endParaRPr lang="fr-CA"/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2"/>
          <a:srcRect l="1215" r="2116"/>
          <a:stretch/>
        </p:blipFill>
        <p:spPr>
          <a:xfrm>
            <a:off x="463639" y="1428736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MAMUSE</a:t>
            </a:r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</a:p>
          <a:p>
            <a:r>
              <a:rPr lang="fr-CA" smtClean="0"/>
              <a:t>Kiosques alimentaires</a:t>
            </a:r>
            <a:endParaRPr lang="fr-CA"/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5940152" y="4797152"/>
            <a:ext cx="1800000" cy="1806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2173888" y="3429000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  <a:endParaRPr lang="fr-CA"/>
          </a:p>
        </p:txBody>
      </p:sp>
      <p:sp>
        <p:nvSpPr>
          <p:cNvPr id="5131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Structures gonflables</a:t>
            </a:r>
          </a:p>
          <a:p>
            <a:r>
              <a:rPr lang="fr-CA" smtClean="0"/>
              <a:t>Train de promenade</a:t>
            </a:r>
          </a:p>
          <a:p>
            <a:r>
              <a:rPr lang="fr-CA" smtClean="0"/>
              <a:t>Autres divertissements</a:t>
            </a:r>
            <a:endParaRPr lang="fr-CA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V="1">
            <a:off x="2486000" y="4991112"/>
            <a:ext cx="1295400" cy="990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000100" y="5143512"/>
            <a:ext cx="42672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Kiosques alimentaires</a:t>
            </a:r>
            <a:endParaRPr lang="fr-CA"/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Mousse, pop-corn, pommes de tire, crème glacée, jus, barbotines et autres friandises</a:t>
            </a:r>
          </a:p>
          <a:p>
            <a:r>
              <a:rPr lang="fr-CA" smtClean="0"/>
              <a:t>Oreilles d’éléphant et patates en fleurs</a:t>
            </a:r>
            <a:endParaRPr lang="fr-CA"/>
          </a:p>
        </p:txBody>
      </p:sp>
      <p:pic>
        <p:nvPicPr>
          <p:cNvPr id="4" name="Image 3" descr="corn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501008"/>
            <a:ext cx="2533650" cy="25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0675" y="2027238"/>
            <a:ext cx="4175125" cy="4221162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2786050" y="428604"/>
            <a:ext cx="4929222" cy="101566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fr-CA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Animation</a:t>
            </a:r>
            <a:endParaRPr lang="fr-FR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-396552" y="72000"/>
            <a:ext cx="1134285" cy="6858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CA" sz="5200" kern="200" spc="-1000" dirty="0" smtClean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rPr>
              <a:t>FORFAITS</a:t>
            </a:r>
            <a:endParaRPr lang="fr-FR" sz="5200" kern="200" spc="-1000" dirty="0">
              <a:ln w="28575">
                <a:solidFill>
                  <a:schemeClr val="tx1"/>
                </a:solidFill>
                <a:prstDash val="sysDot"/>
              </a:ln>
              <a:latin typeface="+mj-lt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643042" y="4143380"/>
            <a:ext cx="26038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 smtClean="0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 smtClean="0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3657600" y="2286000"/>
            <a:ext cx="4876800" cy="24384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r-CA"/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0" y="4648200"/>
            <a:ext cx="7391400" cy="16764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CA"/>
              <a:t>(819) </a:t>
            </a:r>
            <a:r>
              <a:rPr lang="fr-CA" smtClean="0"/>
              <a:t>376-4020</a:t>
            </a:r>
            <a:endParaRPr lang="fr-CA"/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428596" y="5714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6000" b="0" i="0" u="none" strike="noStrike" kern="1200" cap="none" spc="-10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MAMUSE</a:t>
            </a:r>
            <a:endParaRPr kumimoji="0" lang="fr-FR" sz="6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1782</TotalTime>
  <Words>86</Words>
  <Application>Microsoft Office PowerPoint</Application>
  <PresentationFormat>Affichage à l'écran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Constantia</vt:lpstr>
      <vt:lpstr>Tahoma</vt:lpstr>
      <vt:lpstr>Wingdings</vt:lpstr>
      <vt:lpstr>Wingdings 2</vt:lpstr>
      <vt:lpstr>Currency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Nicole Benoît</dc:creator>
  <cp:lastModifiedBy>Jocelyne Roberge</cp:lastModifiedBy>
  <cp:revision>90</cp:revision>
  <dcterms:created xsi:type="dcterms:W3CDTF">2000-07-11T18:46:33Z</dcterms:created>
  <dcterms:modified xsi:type="dcterms:W3CDTF">2016-01-05T14:56:38Z</dcterms:modified>
</cp:coreProperties>
</file>